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League Spartan" charset="1" panose="00000800000000000000"/>
      <p:regular r:id="rId8"/>
    </p:embeddedFont>
    <p:embeddedFont>
      <p:font typeface="Montserrat Semi-Bold" charset="1" panose="00000700000000000000"/>
      <p:regular r:id="rId9"/>
    </p:embeddedFont>
    <p:embeddedFont>
      <p:font typeface="Montserrat Bold" charset="1" panose="000008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692000" cy="7560000"/>
          </a:xfrm>
          <a:custGeom>
            <a:avLst/>
            <a:gdLst/>
            <a:ahLst/>
            <a:cxnLst/>
            <a:rect r="r" b="b" t="t" l="l"/>
            <a:pathLst>
              <a:path h="7560000" w="10692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9" t="-4547" r="-1069" b="-454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10982" y="-3770270"/>
            <a:ext cx="11306667" cy="14338803"/>
          </a:xfrm>
          <a:custGeom>
            <a:avLst/>
            <a:gdLst/>
            <a:ahLst/>
            <a:cxnLst/>
            <a:rect r="r" b="b" t="t" l="l"/>
            <a:pathLst>
              <a:path h="14338803" w="11306667">
                <a:moveTo>
                  <a:pt x="0" y="0"/>
                </a:moveTo>
                <a:lnTo>
                  <a:pt x="11306667" y="0"/>
                </a:lnTo>
                <a:lnTo>
                  <a:pt x="11306667" y="14338803"/>
                </a:lnTo>
                <a:lnTo>
                  <a:pt x="0" y="143388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7000"/>
            </a:blip>
            <a:stretch>
              <a:fillRect l="0" t="-2690" r="0" b="-269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1554869" y="6808414"/>
            <a:ext cx="1889187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1218621" y="4634988"/>
            <a:ext cx="8044191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7116346" y="6804000"/>
            <a:ext cx="1889187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266305" y="234638"/>
            <a:ext cx="9964560" cy="1185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35"/>
              </a:lnSpc>
              <a:spcBef>
                <a:spcPct val="0"/>
              </a:spcBef>
            </a:pPr>
            <a:r>
              <a:rPr lang="en-US" sz="6953">
                <a:solidFill>
                  <a:srgbClr val="003AC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DIPLOM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8366939" y="2250826"/>
            <a:ext cx="1983855" cy="1983855"/>
          </a:xfrm>
          <a:custGeom>
            <a:avLst/>
            <a:gdLst/>
            <a:ahLst/>
            <a:cxnLst/>
            <a:rect r="r" b="b" t="t" l="l"/>
            <a:pathLst>
              <a:path h="1983855" w="1983855">
                <a:moveTo>
                  <a:pt x="0" y="0"/>
                </a:moveTo>
                <a:lnTo>
                  <a:pt x="1983855" y="0"/>
                </a:lnTo>
                <a:lnTo>
                  <a:pt x="1983855" y="1983855"/>
                </a:lnTo>
                <a:lnTo>
                  <a:pt x="0" y="19838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594035" y="5741908"/>
            <a:ext cx="2133965" cy="2124184"/>
          </a:xfrm>
          <a:custGeom>
            <a:avLst/>
            <a:gdLst/>
            <a:ahLst/>
            <a:cxnLst/>
            <a:rect r="r" b="b" t="t" l="l"/>
            <a:pathLst>
              <a:path h="2124184" w="2133965">
                <a:moveTo>
                  <a:pt x="0" y="0"/>
                </a:moveTo>
                <a:lnTo>
                  <a:pt x="2133965" y="0"/>
                </a:lnTo>
                <a:lnTo>
                  <a:pt x="2133965" y="2124184"/>
                </a:lnTo>
                <a:lnTo>
                  <a:pt x="0" y="21241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41874" y="7067447"/>
            <a:ext cx="2915179" cy="248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1"/>
              </a:lnSpc>
              <a:spcBef>
                <a:spcPct val="0"/>
              </a:spcBef>
            </a:pPr>
            <a:r>
              <a:rPr lang="en-US" b="true" sz="1472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pořadatel závodu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49510" y="6827464"/>
            <a:ext cx="2652747" cy="238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1"/>
              </a:lnSpc>
              <a:spcBef>
                <a:spcPct val="0"/>
              </a:spcBef>
            </a:pPr>
            <a:r>
              <a:rPr lang="en-US" sz="14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JMÉNO A PŘÍJMENÍ</a:t>
            </a:r>
          </a:p>
        </p:txBody>
      </p:sp>
      <p:sp>
        <p:nvSpPr>
          <p:cNvPr name="Freeform 12" id="12"/>
          <p:cNvSpPr/>
          <p:nvPr/>
        </p:nvSpPr>
        <p:spPr>
          <a:xfrm flipH="true" flipV="false" rot="0">
            <a:off x="-148727" y="5503403"/>
            <a:ext cx="2133965" cy="2124184"/>
          </a:xfrm>
          <a:custGeom>
            <a:avLst/>
            <a:gdLst/>
            <a:ahLst/>
            <a:cxnLst/>
            <a:rect r="r" b="b" t="t" l="l"/>
            <a:pathLst>
              <a:path h="2124184" w="2133965">
                <a:moveTo>
                  <a:pt x="2133965" y="0"/>
                </a:moveTo>
                <a:lnTo>
                  <a:pt x="0" y="0"/>
                </a:lnTo>
                <a:lnTo>
                  <a:pt x="0" y="2124184"/>
                </a:lnTo>
                <a:lnTo>
                  <a:pt x="2133965" y="2124184"/>
                </a:lnTo>
                <a:lnTo>
                  <a:pt x="2133965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true" rot="0">
            <a:off x="-310982" y="-168057"/>
            <a:ext cx="3083834" cy="3069700"/>
          </a:xfrm>
          <a:custGeom>
            <a:avLst/>
            <a:gdLst/>
            <a:ahLst/>
            <a:cxnLst/>
            <a:rect r="r" b="b" t="t" l="l"/>
            <a:pathLst>
              <a:path h="3069700" w="3083834">
                <a:moveTo>
                  <a:pt x="3083833" y="3069700"/>
                </a:moveTo>
                <a:lnTo>
                  <a:pt x="0" y="3069700"/>
                </a:lnTo>
                <a:lnTo>
                  <a:pt x="0" y="0"/>
                </a:lnTo>
                <a:lnTo>
                  <a:pt x="3083833" y="0"/>
                </a:lnTo>
                <a:lnTo>
                  <a:pt x="3083833" y="306970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true" rot="0">
            <a:off x="7563065" y="-248786"/>
            <a:ext cx="3164935" cy="3150429"/>
          </a:xfrm>
          <a:custGeom>
            <a:avLst/>
            <a:gdLst/>
            <a:ahLst/>
            <a:cxnLst/>
            <a:rect r="r" b="b" t="t" l="l"/>
            <a:pathLst>
              <a:path h="3150429" w="3164935">
                <a:moveTo>
                  <a:pt x="0" y="3150429"/>
                </a:moveTo>
                <a:lnTo>
                  <a:pt x="3164935" y="3150429"/>
                </a:lnTo>
                <a:lnTo>
                  <a:pt x="3164935" y="0"/>
                </a:lnTo>
                <a:lnTo>
                  <a:pt x="0" y="0"/>
                </a:lnTo>
                <a:lnTo>
                  <a:pt x="0" y="3150429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8451532" y="5759768"/>
            <a:ext cx="94298" cy="92392"/>
            <a:chOff x="0" y="0"/>
            <a:chExt cx="125730" cy="12319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9748" y="49671"/>
              <a:ext cx="23912" cy="19834"/>
            </a:xfrm>
            <a:custGeom>
              <a:avLst/>
              <a:gdLst/>
              <a:ahLst/>
              <a:cxnLst/>
              <a:rect r="r" b="b" t="t" l="l"/>
              <a:pathLst>
                <a:path h="19834" w="23912">
                  <a:moveTo>
                    <a:pt x="23912" y="6209"/>
                  </a:moveTo>
                  <a:cubicBezTo>
                    <a:pt x="13752" y="23989"/>
                    <a:pt x="3592" y="20179"/>
                    <a:pt x="1052" y="17639"/>
                  </a:cubicBezTo>
                  <a:cubicBezTo>
                    <a:pt x="-1488" y="13829"/>
                    <a:pt x="1052" y="3669"/>
                    <a:pt x="3592" y="1129"/>
                  </a:cubicBezTo>
                  <a:cubicBezTo>
                    <a:pt x="7402" y="-1411"/>
                    <a:pt x="21372" y="1129"/>
                    <a:pt x="21372" y="1129"/>
                  </a:cubicBezTo>
                </a:path>
              </a:pathLst>
            </a:custGeom>
            <a:solidFill>
              <a:srgbClr val="0571D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6930871" y="6827464"/>
            <a:ext cx="2260138" cy="238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1"/>
              </a:lnSpc>
              <a:spcBef>
                <a:spcPct val="0"/>
              </a:spcBef>
            </a:pPr>
            <a:r>
              <a:rPr lang="en-US" sz="14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Martin Konvalinka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511884" y="5899359"/>
            <a:ext cx="5668233" cy="531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1"/>
              </a:lnSpc>
            </a:pPr>
            <a:r>
              <a:rPr lang="en-US" sz="30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KATEGORIE HEAVY 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290319" y="7067447"/>
            <a:ext cx="1623163" cy="248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61"/>
              </a:lnSpc>
              <a:spcBef>
                <a:spcPct val="0"/>
              </a:spcBef>
            </a:pPr>
            <a:r>
              <a:rPr lang="en-US" b="true" sz="1472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předseda spolku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511884" y="5107448"/>
            <a:ext cx="5668233" cy="706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01"/>
              </a:lnSpc>
            </a:pPr>
            <a:r>
              <a:rPr lang="en-US" sz="4072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. MÍSTO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30935" y="1509752"/>
            <a:ext cx="8044191" cy="608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52"/>
              </a:lnSpc>
              <a:spcBef>
                <a:spcPct val="0"/>
              </a:spcBef>
            </a:pPr>
            <a:r>
              <a:rPr lang="en-US" sz="360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1.KOLO ČESKÉ NÁRODNÍ LIGY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021238" y="2132135"/>
            <a:ext cx="6454693" cy="1012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 b="true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PERŠTEJN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26</a:t>
            </a:r>
            <a:r>
              <a:rPr lang="en-US" b="true" sz="2499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. 9. 2026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0692000" cy="7560000"/>
          </a:xfrm>
          <a:custGeom>
            <a:avLst/>
            <a:gdLst/>
            <a:ahLst/>
            <a:cxnLst/>
            <a:rect r="r" b="b" t="t" l="l"/>
            <a:pathLst>
              <a:path h="7560000" w="10692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9" t="-4547" r="-1069" b="-4547"/>
            </a:stretch>
          </a:blipFill>
        </p:spPr>
      </p: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876986" y="2427613"/>
          <a:ext cx="6605777" cy="3795269"/>
        </p:xfrm>
        <a:graphic>
          <a:graphicData uri="http://schemas.openxmlformats.org/drawingml/2006/table">
            <a:tbl>
              <a:tblPr/>
              <a:tblGrid>
                <a:gridCol w="3423226"/>
                <a:gridCol w="3182550"/>
              </a:tblGrid>
              <a:tr h="76253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Vrh lehkým kamenem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18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Hod lehkou bulinou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18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Hod lehkým kladivem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18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Hod kládou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18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Hod závažím do výšky</a:t>
                      </a: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/>
                    </a:p>
                  </a:txBody>
                  <a:tcPr marL="161925" marR="161925" marT="161925" marB="161925" anchor="ctr">
                    <a:lnL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285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4" id="4"/>
          <p:cNvSpPr/>
          <p:nvPr/>
        </p:nvSpPr>
        <p:spPr>
          <a:xfrm flipH="false" flipV="false" rot="0">
            <a:off x="245916" y="599709"/>
            <a:ext cx="1631070" cy="1631070"/>
          </a:xfrm>
          <a:custGeom>
            <a:avLst/>
            <a:gdLst/>
            <a:ahLst/>
            <a:cxnLst/>
            <a:rect r="r" b="b" t="t" l="l"/>
            <a:pathLst>
              <a:path h="1631070" w="1631070">
                <a:moveTo>
                  <a:pt x="0" y="0"/>
                </a:moveTo>
                <a:lnTo>
                  <a:pt x="1631070" y="0"/>
                </a:lnTo>
                <a:lnTo>
                  <a:pt x="1631070" y="1631070"/>
                </a:lnTo>
                <a:lnTo>
                  <a:pt x="0" y="16310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3257" y="1053107"/>
            <a:ext cx="10476000" cy="657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7"/>
              </a:lnSpc>
            </a:pPr>
            <a:r>
              <a:rPr lang="en-US" sz="3905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VÝSLEDKY DISCIPLÍN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DAGsAt3Wah8</dc:identifier>
  <dcterms:modified xsi:type="dcterms:W3CDTF">2011-08-01T06:04:30Z</dcterms:modified>
  <cp:revision>1</cp:revision>
  <dc:title>Diplom Žatec</dc:title>
</cp:coreProperties>
</file>